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8680"/>
            <a:ext cx="6912768" cy="527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32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404664"/>
            <a:ext cx="8092380" cy="4032448"/>
          </a:xfrm>
        </p:spPr>
        <p:txBody>
          <a:bodyPr>
            <a:normAutofit fontScale="77500" lnSpcReduction="20000"/>
          </a:bodyPr>
          <a:lstStyle/>
          <a:p>
            <a:pPr algn="ctr"/>
            <a:endParaRPr lang="it-IT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</a:rPr>
              <a:t>Nell'ambito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dei processi di riforma e di innovazione della scuola, la formazione costituisce una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leva strategica fondamentale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per lo sviluppo professionale dei docenti, per il necessario sostegno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agli obiettivi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di cambiamento e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per un'efficace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politica delle risorse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umane.</a:t>
            </a:r>
          </a:p>
          <a:p>
            <a:pPr algn="ctr"/>
            <a:endParaRPr lang="it-IT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Times New Roman"/>
              </a:rPr>
              <a:t>Gli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obiettivi prioritari che si intendono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perseguire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, attivando corsi di formazione e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aggiornamento per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il personale docente e A.T.A. del nostro istituto sono i seguenti: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1100" dirty="0">
                <a:solidFill>
                  <a:srgbClr val="000000"/>
                </a:solidFill>
                <a:latin typeface="Arial"/>
              </a:rPr>
              <a:t>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motivare/ rimotivare alla professione; </a:t>
            </a:r>
            <a:endParaRPr lang="it-IT" dirty="0" smtClean="0">
              <a:solidFill>
                <a:srgbClr val="000000"/>
              </a:solidFill>
              <a:latin typeface="Times New Roman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1100" dirty="0" smtClean="0">
                <a:solidFill>
                  <a:srgbClr val="000000"/>
                </a:solidFill>
                <a:latin typeface="Arial"/>
              </a:rPr>
              <a:t>      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rafforzare le competenze progettuali, valutative, organizzative e relazionali in riferimento alla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qualità del </a:t>
            </a:r>
            <a:endParaRPr lang="it-IT" dirty="0" smtClean="0">
              <a:solidFill>
                <a:srgbClr val="000000"/>
              </a:solidFill>
              <a:latin typeface="Times New Roman"/>
            </a:endParaRPr>
          </a:p>
          <a:p>
            <a:pPr marL="0" indent="0">
              <a:lnSpc>
                <a:spcPct val="120000"/>
              </a:lnSpc>
            </a:pPr>
            <a:r>
              <a:rPr lang="it-IT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          servizio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scolastico;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1100" dirty="0">
                <a:solidFill>
                  <a:srgbClr val="000000"/>
                </a:solidFill>
                <a:latin typeface="Arial"/>
              </a:rPr>
              <a:t>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rafforzare le competenze psicopedagogiche;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1100" dirty="0">
                <a:solidFill>
                  <a:srgbClr val="000000"/>
                </a:solidFill>
                <a:latin typeface="Arial"/>
              </a:rPr>
              <a:t>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saper affrontare i cambiamenti e le nuove esigenze che la società propone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e che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comportano l'acquisizione di nuove strategie, soprattutto in campo socio-didattico;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1100" dirty="0">
                <a:solidFill>
                  <a:srgbClr val="000000"/>
                </a:solidFill>
                <a:latin typeface="Arial"/>
              </a:rPr>
              <a:t>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attivare iniziative finalizzate al confronto con altri soggetti operanti nella società, da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cui poter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trarre spunti e riflessioni che comportino una ricaduta didattica positiva nel 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lavoro quotidiano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svolto dal docente in classe;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1100" dirty="0">
                <a:solidFill>
                  <a:srgbClr val="000000"/>
                </a:solidFill>
                <a:latin typeface="Arial"/>
              </a:rPr>
              <a:t>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adeguare la mediazione didattica alle richieste della nuova riforma.</a:t>
            </a:r>
          </a:p>
          <a:p>
            <a:pPr>
              <a:lnSpc>
                <a:spcPct val="12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495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496944" cy="5424716"/>
          </a:xfrm>
        </p:spPr>
        <p:txBody>
          <a:bodyPr>
            <a:noAutofit/>
          </a:bodyPr>
          <a:lstStyle/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realizzare tali obiettivi si agirà su due fondamentali linee: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organizzare corsi interni, sia predisposti dall'istituto che da scuole in rete, per favorire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uno sviluppo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professionale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proattivo 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particolare attenzione alla promozione di approcci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culture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nuove nei confronti del proprio ruolo e dei compiti ad esso connessi;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favorire la partecipazione a corsi esterni inerenti la didattica innovativa per ogni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singola disciplina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e/o che rispondano ad esigenze formative del sistema scolastico nel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suo complesso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farà ricorso, volta per volta e secondo le esigenze, alle risorse sotto indicate: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Personale docente interno alla scuola che abbia acquisito competenze in determinati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settori affini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esigenze sopra evidenziate;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soggetti esterni che offrano la possibilità di mettere in opera un'attività di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consulenza mediante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seminari e incontri-dibattito;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formazione a distanza e apprendimento in rete;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creazione di una rete di formazione tra scuole che operi con modalità di ricerca-azione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ponga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relazione le esperienze formative vissute con le azioni didattiche svolte in classe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la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successiva riflessione attivata su di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esse.</a:t>
            </a:r>
            <a:endParaRPr lang="it-IT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Valutate , quindi, le priorità del Piano triennale e le esigenze formative nel corso del triennio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riferimento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l’Istituto scolastico si propone l’ organizzazione delle seguenti attività, che 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saranno specificate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nei tempi e modalità nella programmazione dettagliata per anno scolastico: </a:t>
            </a:r>
          </a:p>
        </p:txBody>
      </p:sp>
    </p:spTree>
    <p:extLst>
      <p:ext uri="{BB962C8B-B14F-4D97-AF65-F5344CB8AC3E}">
        <p14:creationId xmlns:p14="http://schemas.microsoft.com/office/powerpoint/2010/main" val="169213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922370"/>
              </p:ext>
            </p:extLst>
          </p:nvPr>
        </p:nvGraphicFramePr>
        <p:xfrm>
          <a:off x="611560" y="836712"/>
          <a:ext cx="7920882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4"/>
                <a:gridCol w="2640294"/>
                <a:gridCol w="264029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Attività Formativa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Destinatari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Annualità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La didattica per competenze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Docenti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2016/2017</a:t>
                      </a:r>
                    </a:p>
                    <a:p>
                      <a:r>
                        <a:rPr lang="it-IT" dirty="0" smtClean="0"/>
                        <a:t>2017/2018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La valutazione</a:t>
                      </a:r>
                      <a:r>
                        <a:rPr lang="it-IT" baseline="0" dirty="0" smtClean="0"/>
                        <a:t>: criteri, prove autentiche, griglie e certificazioni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Docenti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2016/2017</a:t>
                      </a:r>
                    </a:p>
                    <a:p>
                      <a:r>
                        <a:rPr lang="it-IT" dirty="0" smtClean="0"/>
                        <a:t>2017/2018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La didattica per l’</a:t>
                      </a:r>
                      <a:r>
                        <a:rPr lang="it-IT" dirty="0" err="1" smtClean="0"/>
                        <a:t>inclusività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Docenti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2015/2016</a:t>
                      </a:r>
                    </a:p>
                    <a:p>
                      <a:r>
                        <a:rPr lang="it-IT" dirty="0" smtClean="0"/>
                        <a:t>2016/2017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La didattica multimediale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Docenti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2016/2017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2017/2018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2016/2017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364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69</TotalTime>
  <Words>442</Words>
  <Application>Microsoft Office PowerPoint</Application>
  <PresentationFormat>Presentazione su schermo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Angoli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</dc:creator>
  <cp:lastModifiedBy>h</cp:lastModifiedBy>
  <cp:revision>9</cp:revision>
  <dcterms:created xsi:type="dcterms:W3CDTF">2016-11-03T17:36:14Z</dcterms:created>
  <dcterms:modified xsi:type="dcterms:W3CDTF">2016-11-09T07:06:46Z</dcterms:modified>
</cp:coreProperties>
</file>